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3" r:id="rId4"/>
    <p:sldId id="266" r:id="rId5"/>
    <p:sldId id="265" r:id="rId6"/>
    <p:sldId id="267" r:id="rId7"/>
    <p:sldId id="268" r:id="rId8"/>
    <p:sldId id="272" r:id="rId9"/>
    <p:sldId id="262" r:id="rId10"/>
    <p:sldId id="27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A2D"/>
    <a:srgbClr val="FFD44B"/>
    <a:srgbClr val="0033CC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114800"/>
            <a:ext cx="58674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ontact Information 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Layouts </a:t>
            </a:r>
            <a:r>
              <a:rPr lang="en-US" sz="2400" dirty="0" smtClean="0"/>
              <a:t>(Continued)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09600" y="1295400"/>
          <a:ext cx="7924800" cy="2286000"/>
        </p:xfrm>
        <a:graphic>
          <a:graphicData uri="http://schemas.openxmlformats.org/drawingml/2006/table">
            <a:tbl>
              <a:tblPr/>
              <a:tblGrid>
                <a:gridCol w="3962400"/>
                <a:gridCol w="39624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Variation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1889760"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 ORTEGA</a:t>
                      </a:r>
                    </a:p>
                    <a:p>
                      <a:pPr algn="l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1124 Bakery Avenue</a:t>
                      </a:r>
                    </a:p>
                    <a:p>
                      <a:pPr algn="l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Bakersville, NC 90000</a:t>
                      </a:r>
                    </a:p>
                    <a:p>
                      <a:pPr algn="l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www.linkedin.com/juano12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endParaRPr lang="en-US" sz="2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Day Phone: (555) 876-7876</a:t>
                      </a:r>
                    </a:p>
                    <a:p>
                      <a:pPr algn="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Home Phone: (555) 887-9087</a:t>
                      </a:r>
                    </a:p>
                    <a:p>
                      <a:pPr algn="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juano@spcglobal.net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609600" y="3733800"/>
          <a:ext cx="7924800" cy="2151888"/>
        </p:xfrm>
        <a:graphic>
          <a:graphicData uri="http://schemas.openxmlformats.org/drawingml/2006/table">
            <a:tbl>
              <a:tblPr/>
              <a:tblGrid>
                <a:gridCol w="792480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Contemporary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 ORTEGA</a:t>
                      </a:r>
                    </a:p>
                    <a:p>
                      <a:pPr algn="ct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1124 Bakery Avenue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Bakersville, NC 90000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(555) 876-7876</a:t>
                      </a:r>
                    </a:p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Website: http://umo.edu/juan12.html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Key Contact Information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 employer needs the following information to contact you for an interview: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Name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Credentials, job title, degree (optional)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Address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Phone number(s)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Social media link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Web-page hyperlink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Your Name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Use your full name—first and last.</a:t>
            </a:r>
          </a:p>
          <a:p>
            <a:r>
              <a:rPr lang="en-US" dirty="0" smtClean="0"/>
              <a:t>Do not add nicknames or titles unless you use them professionally.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solidFill>
                  <a:srgbClr val="0033CC"/>
                </a:solidFill>
              </a:rPr>
              <a:t>John Jones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en-US" dirty="0" smtClean="0"/>
          </a:p>
          <a:p>
            <a:r>
              <a:rPr lang="en-US" dirty="0" smtClean="0"/>
              <a:t>Use capital letters, boldface type, or a larger font size to make your name stand out.</a:t>
            </a:r>
          </a:p>
          <a:p>
            <a:r>
              <a:rPr lang="en-US" dirty="0" smtClean="0"/>
              <a:t>Disambiguate your name.</a:t>
            </a:r>
          </a:p>
          <a:p>
            <a:pPr lvl="1"/>
            <a:r>
              <a:rPr lang="en-US" dirty="0" smtClean="0"/>
              <a:t>If your name could be feminine or masculine, add </a:t>
            </a:r>
            <a:r>
              <a:rPr lang="en-US" dirty="0" smtClean="0">
                <a:solidFill>
                  <a:srgbClr val="0033CC"/>
                </a:solidFill>
              </a:rPr>
              <a:t>Ms.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33CC"/>
                </a:solidFill>
              </a:rPr>
              <a:t>Mr.</a:t>
            </a:r>
            <a:r>
              <a:rPr lang="en-US" dirty="0" smtClean="0"/>
              <a:t> for clarity.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Credentials, Job Title, Degree </a:t>
            </a:r>
            <a:r>
              <a:rPr lang="en-US" sz="2400" dirty="0" smtClean="0">
                <a:solidFill>
                  <a:srgbClr val="0033CC"/>
                </a:solidFill>
              </a:rPr>
              <a:t>(optional)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Add an impressive degree or credential.</a:t>
            </a:r>
          </a:p>
          <a:p>
            <a:pPr lvl="1"/>
            <a:r>
              <a:rPr lang="en-US" i="1" dirty="0" smtClean="0">
                <a:solidFill>
                  <a:srgbClr val="0033CC"/>
                </a:solidFill>
              </a:rPr>
              <a:t>Jason Williams, M.D</a:t>
            </a:r>
            <a:r>
              <a:rPr lang="en-US" i="1" dirty="0" smtClean="0"/>
              <a:t>. </a:t>
            </a:r>
            <a:r>
              <a:rPr lang="en-US" dirty="0" smtClean="0"/>
              <a:t>or </a:t>
            </a:r>
            <a:r>
              <a:rPr lang="en-US" i="1" dirty="0" smtClean="0">
                <a:solidFill>
                  <a:srgbClr val="0033CC"/>
                </a:solidFill>
              </a:rPr>
              <a:t>Susan Strauss, Ph.d.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Add your job title if you are seeking a similar job.</a:t>
            </a:r>
          </a:p>
          <a:p>
            <a:pPr lvl="1"/>
            <a:r>
              <a:rPr lang="en-US" i="1" dirty="0" smtClean="0">
                <a:solidFill>
                  <a:srgbClr val="0033CC"/>
                </a:solidFill>
              </a:rPr>
              <a:t>Joel Green, Registered Nurse</a:t>
            </a:r>
          </a:p>
          <a:p>
            <a:r>
              <a:rPr lang="en-US" dirty="0" smtClean="0"/>
              <a:t>Have different versions of your resume.</a:t>
            </a:r>
          </a:p>
          <a:p>
            <a:pPr lvl="1"/>
            <a:r>
              <a:rPr lang="en-US" dirty="0" smtClean="0"/>
              <a:t>Applying in your field? </a:t>
            </a:r>
          </a:p>
          <a:p>
            <a:pPr lvl="2"/>
            <a:r>
              <a:rPr lang="en-US" dirty="0" smtClean="0"/>
              <a:t>Display your credentials or job title prominently. </a:t>
            </a:r>
          </a:p>
          <a:p>
            <a:pPr lvl="1"/>
            <a:r>
              <a:rPr lang="en-US" dirty="0" smtClean="0"/>
              <a:t>Transferring to another job area?</a:t>
            </a:r>
          </a:p>
          <a:p>
            <a:pPr lvl="2"/>
            <a:r>
              <a:rPr lang="en-US" dirty="0" smtClean="0"/>
              <a:t>Omit your present job title.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Address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Use a permanent address.</a:t>
            </a:r>
          </a:p>
          <a:p>
            <a:r>
              <a:rPr lang="en-US" dirty="0" smtClean="0"/>
              <a:t>Spell out everything; do not use abbreviations.</a:t>
            </a:r>
          </a:p>
          <a:p>
            <a:pPr lvl="1"/>
            <a:r>
              <a:rPr lang="en-US" dirty="0" smtClean="0"/>
              <a:t>Example: </a:t>
            </a:r>
            <a:r>
              <a:rPr lang="en-US" i="1" dirty="0" smtClean="0">
                <a:solidFill>
                  <a:srgbClr val="0033CC"/>
                </a:solidFill>
              </a:rPr>
              <a:t>Street </a:t>
            </a:r>
            <a:r>
              <a:rPr lang="en-US" dirty="0" smtClean="0"/>
              <a:t>instead of </a:t>
            </a:r>
            <a:r>
              <a:rPr lang="en-US" i="1" dirty="0" smtClean="0">
                <a:solidFill>
                  <a:srgbClr val="0033CC"/>
                </a:solidFill>
              </a:rPr>
              <a:t>St.</a:t>
            </a:r>
          </a:p>
          <a:p>
            <a:pPr lvl="1"/>
            <a:r>
              <a:rPr lang="en-US" dirty="0" smtClean="0"/>
              <a:t>Exception: two-letter state abbreviations.</a:t>
            </a:r>
          </a:p>
          <a:p>
            <a:r>
              <a:rPr lang="en-US" dirty="0" smtClean="0"/>
              <a:t>Put city, state, and zip code on one line.</a:t>
            </a:r>
          </a:p>
          <a:p>
            <a:pPr lvl="1"/>
            <a:r>
              <a:rPr lang="en-US" dirty="0" smtClean="0"/>
              <a:t>Example: </a:t>
            </a:r>
            <a:r>
              <a:rPr lang="en-US" i="1" dirty="0" smtClean="0">
                <a:solidFill>
                  <a:srgbClr val="0033CC"/>
                </a:solidFill>
              </a:rPr>
              <a:t>New York, NY 10022</a:t>
            </a:r>
          </a:p>
          <a:p>
            <a:pPr lvl="1"/>
            <a:r>
              <a:rPr lang="en-US" dirty="0" smtClean="0"/>
              <a:t>Put a comma between the city and state.</a:t>
            </a:r>
          </a:p>
          <a:p>
            <a:pPr lvl="1"/>
            <a:r>
              <a:rPr lang="en-US" dirty="0" smtClean="0"/>
              <a:t>Double-check the zip code.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Phone Number(s)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Use your area code.</a:t>
            </a:r>
          </a:p>
          <a:p>
            <a:r>
              <a:rPr lang="en-US" dirty="0" smtClean="0"/>
              <a:t>List a daytime phone number.</a:t>
            </a:r>
          </a:p>
          <a:p>
            <a:r>
              <a:rPr lang="en-US" dirty="0" smtClean="0"/>
              <a:t>List your cell phone number (if you are the only one who has access to it.)</a:t>
            </a:r>
          </a:p>
          <a:p>
            <a:r>
              <a:rPr lang="en-US" dirty="0" smtClean="0"/>
              <a:t>If possible, limit phone numbers to two: cell phone and home phone.</a:t>
            </a:r>
          </a:p>
          <a:p>
            <a:r>
              <a:rPr lang="en-US" dirty="0" smtClean="0"/>
              <a:t>For each number listed, have a reliable voicemail that you check regularly.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E-Mail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Use an e-mail address that sounds professional.</a:t>
            </a:r>
          </a:p>
          <a:p>
            <a:r>
              <a:rPr lang="en-US" dirty="0" smtClean="0"/>
              <a:t>Use lowercase and a smaller point size than the rest of your contact information.</a:t>
            </a:r>
          </a:p>
          <a:p>
            <a:r>
              <a:rPr lang="en-US" dirty="0" smtClean="0"/>
              <a:t>Double-check the spelling.</a:t>
            </a:r>
          </a:p>
          <a:p>
            <a:pPr lvl="1"/>
            <a:r>
              <a:rPr lang="en-US" dirty="0" smtClean="0"/>
              <a:t>A typo may prevent an employer from contacting you and could result in losing the interview.</a:t>
            </a:r>
          </a:p>
          <a:p>
            <a:r>
              <a:rPr lang="en-US" dirty="0" smtClean="0"/>
              <a:t>Consider setting up a separate e-mail address dedicated to your job search.</a:t>
            </a:r>
          </a:p>
          <a:p>
            <a:r>
              <a:rPr lang="en-US" dirty="0" smtClean="0"/>
              <a:t>Never use your current work e-mail address.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Website/Social Media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Consider including a link to your website.</a:t>
            </a:r>
          </a:p>
          <a:p>
            <a:pPr lvl="1"/>
            <a:r>
              <a:rPr lang="en-US" dirty="0" smtClean="0"/>
              <a:t>Should be dedicated to your job search.</a:t>
            </a:r>
          </a:p>
          <a:p>
            <a:r>
              <a:rPr lang="en-US" dirty="0" smtClean="0"/>
              <a:t>Consider posting your resume on a professional media site such as LinkedIn.</a:t>
            </a:r>
          </a:p>
          <a:p>
            <a:pPr lvl="1"/>
            <a:r>
              <a:rPr lang="en-US" dirty="0" smtClean="0"/>
              <a:t>Add the URL to your contact information.</a:t>
            </a:r>
          </a:p>
          <a:p>
            <a:r>
              <a:rPr lang="en-US" dirty="0" smtClean="0"/>
              <a:t>Make sure your website and profile are appropriate for a wide audience.</a:t>
            </a:r>
          </a:p>
          <a:p>
            <a:r>
              <a:rPr lang="en-US" dirty="0" smtClean="0"/>
              <a:t>Consider furnishing website information in a cover letter rather then on the resume.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Layouts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4</a:t>
            </a:r>
            <a:endParaRPr lang="en-US" dirty="0"/>
          </a:p>
        </p:txBody>
      </p:sp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4495800" y="2133600"/>
          <a:ext cx="3962400" cy="2731008"/>
        </p:xfrm>
        <a:graphic>
          <a:graphicData uri="http://schemas.openxmlformats.org/drawingml/2006/table">
            <a:tbl>
              <a:tblPr/>
              <a:tblGrid>
                <a:gridCol w="39624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Also Popular (far right)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 ORTEGA</a:t>
                      </a:r>
                    </a:p>
                    <a:p>
                      <a:pPr algn="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1124 Bakery Avenue</a:t>
                      </a:r>
                    </a:p>
                    <a:p>
                      <a:pPr algn="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Bakersville, NC 90000</a:t>
                      </a:r>
                    </a:p>
                    <a:p>
                      <a:pPr algn="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(555) 876-7876</a:t>
                      </a:r>
                    </a:p>
                    <a:p>
                      <a:pPr algn="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juano@sbcglobal.net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09600" y="1524000"/>
          <a:ext cx="3886200" cy="2743200"/>
        </p:xfrm>
        <a:graphic>
          <a:graphicData uri="http://schemas.openxmlformats.org/drawingml/2006/table">
            <a:tbl>
              <a:tblPr/>
              <a:tblGrid>
                <a:gridCol w="38862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Most Common (centered)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12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 ORTEGA</a:t>
                      </a:r>
                    </a:p>
                    <a:p>
                      <a:pPr algn="ct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1124 Bakery Avenue</a:t>
                      </a:r>
                    </a:p>
                    <a:p>
                      <a:pPr algn="ct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Bakersville, NC 90000</a:t>
                      </a:r>
                    </a:p>
                    <a:p>
                      <a:pPr algn="ctr"/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(555) 876-7876</a:t>
                      </a:r>
                    </a:p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juano@sbcglobal.net</a:t>
                      </a:r>
                    </a:p>
                    <a:p>
                      <a:pPr algn="ctr"/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524</TotalTime>
  <Words>567</Words>
  <Application>Microsoft Office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4</vt:lpstr>
      <vt:lpstr>Key Contact Information</vt:lpstr>
      <vt:lpstr>Your Name </vt:lpstr>
      <vt:lpstr>Credentials, Job Title, Degree (optional)</vt:lpstr>
      <vt:lpstr>Address</vt:lpstr>
      <vt:lpstr>Phone Number(s)</vt:lpstr>
      <vt:lpstr>E-Mail Address</vt:lpstr>
      <vt:lpstr>Website/Social Media Links</vt:lpstr>
      <vt:lpstr>Common Layouts</vt:lpstr>
      <vt:lpstr>Common Layouts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68</cp:revision>
  <dcterms:created xsi:type="dcterms:W3CDTF">2011-08-23T17:18:45Z</dcterms:created>
  <dcterms:modified xsi:type="dcterms:W3CDTF">2011-09-22T13:54:16Z</dcterms:modified>
</cp:coreProperties>
</file>